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5" r:id="rId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4C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51" autoAdjust="0"/>
    <p:restoredTop sz="94660"/>
  </p:normalViewPr>
  <p:slideViewPr>
    <p:cSldViewPr snapToGrid="0">
      <p:cViewPr varScale="1">
        <p:scale>
          <a:sx n="74" d="100"/>
          <a:sy n="74" d="100"/>
        </p:scale>
        <p:origin x="22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EA103B-47E6-4826-8FF1-766CAB4C31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60EECF8-C95F-42BD-837A-9C610A18F0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05EA519-334B-4148-B944-AEE6A0B85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64A5D-EFA2-4E89-BD27-A8D0B40CB322}" type="datetimeFigureOut">
              <a:rPr lang="es-MX" smtClean="0"/>
              <a:t>02/07/2019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554A0CC-4527-48AB-98A7-2598A1B60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2B2448-4B0F-4EE0-87BC-484C43CA1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11F7E-D99D-4ED9-A411-2E5322D4C1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7910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05EFF7-6773-4DF7-975D-469812F46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1EADAA-AC4F-431E-B050-5FA0C372CA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F5F4C8-C3CC-4B9D-AAC8-C1867AD33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64A5D-EFA2-4E89-BD27-A8D0B40CB322}" type="datetimeFigureOut">
              <a:rPr lang="es-MX" smtClean="0"/>
              <a:t>02/07/2019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7A7E14-852E-400F-8246-13456C939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778B41-A38B-49E7-B7C3-36C498365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11F7E-D99D-4ED9-A411-2E5322D4C1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7374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678B34-B889-402C-92A5-C7BBBFDC0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594125D-8713-43E4-845B-DEDDC7FA27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6C305B-2203-42FF-8D44-3CBB13C90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64A5D-EFA2-4E89-BD27-A8D0B40CB322}" type="datetimeFigureOut">
              <a:rPr lang="es-MX" smtClean="0"/>
              <a:t>02/07/2019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EF4252-9831-48E3-B576-CAA4B6ABB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53B3BC-CBDB-411B-A954-32BEC00AF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11F7E-D99D-4ED9-A411-2E5322D4C1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84017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26749E-66F6-4C4E-AF6A-D27249359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6CCC00-F80B-4FBE-A1F7-97F9CE8E84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F0B20A2-20CB-4743-A7DE-BA515A7D36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3824A45-0270-42F1-98C3-AEBAC6399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64A5D-EFA2-4E89-BD27-A8D0B40CB322}" type="datetimeFigureOut">
              <a:rPr lang="es-MX" smtClean="0"/>
              <a:t>02/07/2019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B8A4097-26C9-4863-A153-C3D8FADE4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DD19CA7-64D6-427A-81E3-71925674A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11F7E-D99D-4ED9-A411-2E5322D4C1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8885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FE863E-7259-45EB-8D4A-4F3DA0A22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F6EFE75-3443-44BF-8526-34673B8979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D04EB71-A378-45F8-82B5-4073BF87EF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F0A95BA-53C8-4A27-9527-E5CAA832D1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2A73A2A-E861-4EF2-B68D-17CA863594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36513FD-D3A7-4A07-8464-1865966DC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64A5D-EFA2-4E89-BD27-A8D0B40CB322}" type="datetimeFigureOut">
              <a:rPr lang="es-MX" smtClean="0"/>
              <a:t>02/07/2019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E85A9AC-3BEA-4A35-8E05-A4189EAA3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14425C4-A452-42F4-8EAC-8E2FE6338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11F7E-D99D-4ED9-A411-2E5322D4C1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7178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3C9EAB-147C-4707-832C-34D14EAD5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EE27FB9-E4C7-44BB-8421-99DEDE679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64A5D-EFA2-4E89-BD27-A8D0B40CB322}" type="datetimeFigureOut">
              <a:rPr lang="es-MX" smtClean="0"/>
              <a:t>02/07/2019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199709E-79D3-4A5F-8A56-FC0350809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4D0E58A-D1B8-4591-8BBA-7246AE3DB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11F7E-D99D-4ED9-A411-2E5322D4C1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8353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DC6EB12-E67A-496F-9BB9-8DC36664C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64A5D-EFA2-4E89-BD27-A8D0B40CB322}" type="datetimeFigureOut">
              <a:rPr lang="es-MX" smtClean="0"/>
              <a:t>02/07/2019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82975AF-A066-4E7C-A64D-710BC1657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699DF15-D30D-4456-8502-5AC9C97F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11F7E-D99D-4ED9-A411-2E5322D4C1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8112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4FFFC3-F4BE-4A0F-9AE8-52DB6FCEE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E3938B-20F5-4DC4-AB9C-4350D86FA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B8AD000-9339-4102-B616-FA6649A839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04A5BC9-6FE1-4E65-89C4-15C0408B0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64A5D-EFA2-4E89-BD27-A8D0B40CB322}" type="datetimeFigureOut">
              <a:rPr lang="es-MX" smtClean="0"/>
              <a:t>02/07/2019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15FFDCA-4654-47DE-A0DA-53E8981F1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79EB15D-089C-4484-A3EF-1C77EEAB2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11F7E-D99D-4ED9-A411-2E5322D4C1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1455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611C4B-5C8A-4089-BC6B-1C82EEA3D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6B7B300-FEEF-40E1-8466-0DCAAE1288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41658B-244A-420C-A43D-06F4252D93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B988A8-6A99-427E-8DEC-B7EA35B8C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64A5D-EFA2-4E89-BD27-A8D0B40CB322}" type="datetimeFigureOut">
              <a:rPr lang="es-MX" smtClean="0"/>
              <a:t>02/07/2019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8C72602-ABB3-4773-989F-64B016749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5D81FC9-5ADC-4CA5-A34F-E3F48B5B5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11F7E-D99D-4ED9-A411-2E5322D4C1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0034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229853-3FA0-4541-B1F1-738AE6D39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7A89DB7-D9F8-4089-9960-EF0330AA3D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1627422-282A-4342-90F0-F383733D7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64A5D-EFA2-4E89-BD27-A8D0B40CB322}" type="datetimeFigureOut">
              <a:rPr lang="es-MX" smtClean="0"/>
              <a:t>02/07/2019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493D1F5-90BC-4D1D-93A4-30D9C4C7B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392885-2724-47F8-9CAA-8E5C19655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11F7E-D99D-4ED9-A411-2E5322D4C1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56937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3F52AEB-BBCB-458B-93F0-32B63A4654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8A07D54-91A0-429B-96EB-CB5AD53D52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FAE06C1-6298-49AA-B0C5-2255C4C91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64A5D-EFA2-4E89-BD27-A8D0B40CB322}" type="datetimeFigureOut">
              <a:rPr lang="es-MX" smtClean="0"/>
              <a:t>02/07/2019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76F3FA-6F60-42D5-9679-FD871F59C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7E7BC4-D7D4-4F25-A1D2-7E05C3B19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11F7E-D99D-4ED9-A411-2E5322D4C1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45220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5B5B6F6-DA3D-4AAC-A95C-8BB3278B0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9A1ABE4-A641-480A-95A3-14B3ACCA17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1A7BFC7-714D-40B4-85FC-77515FC8C4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964A5D-EFA2-4E89-BD27-A8D0B40CB322}" type="datetimeFigureOut">
              <a:rPr lang="es-MX" smtClean="0"/>
              <a:t>02/07/2019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60173C0-4129-4181-9AA0-99CD4A6D54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11C521C-3001-4F6A-973D-7F6918E7CC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11F7E-D99D-4ED9-A411-2E5322D4C1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98061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59D5966-1FEB-40D3-9788-FD3B379A12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08"/>
          <a:stretch/>
        </p:blipFill>
        <p:spPr>
          <a:xfrm>
            <a:off x="6890196" y="4004880"/>
            <a:ext cx="5159063" cy="2348622"/>
          </a:xfrm>
          <a:prstGeom prst="rect">
            <a:avLst/>
          </a:prstGeom>
        </p:spPr>
      </p:pic>
      <p:pic>
        <p:nvPicPr>
          <p:cNvPr id="1026" name="Picture 2" descr="Resultado de imagen para importancia del 911">
            <a:extLst>
              <a:ext uri="{FF2B5EF4-FFF2-40B4-BE49-F238E27FC236}">
                <a16:creationId xmlns:a16="http://schemas.microsoft.com/office/drawing/2014/main" id="{D4B66C33-0F0F-4592-86FA-D7768B383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41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Resultado de imagen para importancia del 911">
            <a:extLst>
              <a:ext uri="{FF2B5EF4-FFF2-40B4-BE49-F238E27FC236}">
                <a16:creationId xmlns:a16="http://schemas.microsoft.com/office/drawing/2014/main" id="{7F124611-EC26-4464-9B0B-43A56A718C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4" r="37284"/>
          <a:stretch/>
        </p:blipFill>
        <p:spPr bwMode="auto">
          <a:xfrm>
            <a:off x="0" y="1135117"/>
            <a:ext cx="7000741" cy="5684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590279BB-5B6D-445C-ABA6-DBB83A002B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709" y="67906"/>
            <a:ext cx="3211971" cy="2801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657B6E2-E852-4872-A70E-80806998699E}"/>
              </a:ext>
            </a:extLst>
          </p:cNvPr>
          <p:cNvSpPr txBox="1"/>
          <p:nvPr/>
        </p:nvSpPr>
        <p:spPr>
          <a:xfrm>
            <a:off x="7932151" y="2995448"/>
            <a:ext cx="35042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ln w="0">
                  <a:solidFill>
                    <a:srgbClr val="E94C0D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  <a:cs typeface="Andalus" panose="02020603050405020304" pitchFamily="18" charset="-78"/>
              </a:rPr>
              <a:t>Tel.  441 . 690 . 29 . 17</a:t>
            </a:r>
          </a:p>
          <a:p>
            <a:r>
              <a:rPr lang="es-MX" sz="2400" dirty="0">
                <a:ln w="0">
                  <a:solidFill>
                    <a:srgbClr val="E94C0D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  <a:cs typeface="Andalus" panose="02020603050405020304" pitchFamily="18" charset="-78"/>
              </a:rPr>
              <a:t>         441 . 129 . 27 . 71</a:t>
            </a:r>
          </a:p>
        </p:txBody>
      </p:sp>
    </p:spTree>
    <p:extLst>
      <p:ext uri="{BB962C8B-B14F-4D97-AF65-F5344CB8AC3E}">
        <p14:creationId xmlns:p14="http://schemas.microsoft.com/office/powerpoint/2010/main" val="4263462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CECF115-1FF0-4030-8B88-DCC9617FD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980" y="321734"/>
            <a:ext cx="4675207" cy="290517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4AF7561-E1A8-47E3-863B-433FF0646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1" y="3688602"/>
            <a:ext cx="5426764" cy="264554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99448F2-0E5B-42DA-B2D1-11A14E947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8A7552-20E1-4F34-ADAB-C1DB6634D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BCB31CBC-D05C-4420-B246-EFD4C91718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8034" y="943283"/>
            <a:ext cx="5426764" cy="482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8814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Gotas de agua sobre blanco Foto gratis">
            <a:extLst>
              <a:ext uri="{FF2B5EF4-FFF2-40B4-BE49-F238E27FC236}">
                <a16:creationId xmlns:a16="http://schemas.microsoft.com/office/drawing/2014/main" id="{ECC9ABB8-0612-47F8-944E-1D77D7C27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97"/>
            <a:ext cx="12192000" cy="6854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4404F8E-BD27-492D-8CF1-DABC3ED4B8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222" b="86889" l="16875" r="82625">
                        <a14:foregroundMark x1="27875" y1="31556" x2="34750" y2="40667"/>
                        <a14:foregroundMark x1="34750" y1="40667" x2="41875" y2="67333"/>
                        <a14:foregroundMark x1="39000" y1="28222" x2="46125" y2="18667"/>
                        <a14:foregroundMark x1="46125" y1="18667" x2="53500" y2="34444"/>
                        <a14:foregroundMark x1="53500" y1="34444" x2="50875" y2="49333"/>
                        <a14:foregroundMark x1="50875" y1="49333" x2="53750" y2="85333"/>
                        <a14:foregroundMark x1="53250" y1="32444" x2="53500" y2="71111"/>
                        <a14:foregroundMark x1="65375" y1="37333" x2="58250" y2="68222"/>
                        <a14:foregroundMark x1="58250" y1="68222" x2="51875" y2="80222"/>
                        <a14:foregroundMark x1="51875" y1="80222" x2="51500" y2="80444"/>
                        <a14:foregroundMark x1="77375" y1="50000" x2="45000" y2="74222"/>
                        <a14:foregroundMark x1="45000" y1="74222" x2="44375" y2="74444"/>
                        <a14:foregroundMark x1="30250" y1="23111" x2="26125" y2="37111"/>
                        <a14:foregroundMark x1="26125" y1="37111" x2="27250" y2="51333"/>
                        <a14:foregroundMark x1="27250" y1="51333" x2="33500" y2="61556"/>
                        <a14:foregroundMark x1="33500" y1="61556" x2="44375" y2="64667"/>
                        <a14:foregroundMark x1="16875" y1="49333" x2="23875" y2="76000"/>
                        <a14:foregroundMark x1="23875" y1="76000" x2="33000" y2="84444"/>
                        <a14:foregroundMark x1="44625" y1="23333" x2="49500" y2="73333"/>
                        <a14:foregroundMark x1="43000" y1="14444" x2="59750" y2="18222"/>
                        <a14:foregroundMark x1="77250" y1="41111" x2="77125" y2="57333"/>
                        <a14:foregroundMark x1="77125" y1="57333" x2="71625" y2="71333"/>
                        <a14:foregroundMark x1="71625" y1="71333" x2="62875" y2="81556"/>
                        <a14:foregroundMark x1="71875" y1="78444" x2="80250" y2="69333"/>
                        <a14:foregroundMark x1="80250" y1="69333" x2="82625" y2="55111"/>
                        <a14:foregroundMark x1="82625" y1="55111" x2="81000" y2="52222"/>
                        <a14:foregroundMark x1="24000" y1="24222" x2="24000" y2="28222"/>
                        <a14:foregroundMark x1="18500" y1="58222" x2="28875" y2="81778"/>
                        <a14:foregroundMark x1="28875" y1="81778" x2="34125" y2="84444"/>
                      </a14:backgroundRemoval>
                    </a14:imgEffect>
                  </a14:imgLayer>
                </a14:imgProps>
              </a:ext>
            </a:extLst>
          </a:blip>
          <a:srcRect l="14895" t="6046" r="14967" b="3838"/>
          <a:stretch/>
        </p:blipFill>
        <p:spPr>
          <a:xfrm>
            <a:off x="425670" y="3705014"/>
            <a:ext cx="4043300" cy="3095651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25B51B08-A009-488B-BF0F-FBEC8BD55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7022" y="0"/>
            <a:ext cx="2537020" cy="2318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569DE6A-CB2D-424A-844B-519B08704E43}"/>
              </a:ext>
            </a:extLst>
          </p:cNvPr>
          <p:cNvSpPr txBox="1"/>
          <p:nvPr/>
        </p:nvSpPr>
        <p:spPr>
          <a:xfrm>
            <a:off x="129453" y="2467165"/>
            <a:ext cx="4785833" cy="1559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40"/>
              </a:lnSpc>
            </a:pPr>
            <a:r>
              <a:rPr lang="es-MX" sz="2400" b="1" dirty="0"/>
              <a:t>En esta</a:t>
            </a:r>
          </a:p>
          <a:p>
            <a:pPr algn="ctr">
              <a:lnSpc>
                <a:spcPts val="3840"/>
              </a:lnSpc>
            </a:pPr>
            <a:r>
              <a:rPr lang="es-MX" sz="3200" b="1" dirty="0"/>
              <a:t>Temporada de </a:t>
            </a:r>
            <a:r>
              <a:rPr lang="es-MX" sz="4400" b="1" dirty="0">
                <a:solidFill>
                  <a:srgbClr val="E94C0D"/>
                </a:solidFill>
              </a:rPr>
              <a:t>LLUVIAS</a:t>
            </a:r>
          </a:p>
          <a:p>
            <a:pPr algn="ctr"/>
            <a:endParaRPr lang="es-MX" sz="3200" b="1" dirty="0">
              <a:solidFill>
                <a:srgbClr val="E94C0D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B5D0E93-F50C-4890-8139-D9A091839DCA}"/>
              </a:ext>
            </a:extLst>
          </p:cNvPr>
          <p:cNvSpPr txBox="1"/>
          <p:nvPr/>
        </p:nvSpPr>
        <p:spPr>
          <a:xfrm>
            <a:off x="6432331" y="570865"/>
            <a:ext cx="55277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400" b="1" dirty="0"/>
              <a:t>¿ Sabías que…</a:t>
            </a:r>
            <a:r>
              <a:rPr lang="es-MX" sz="2400" dirty="0"/>
              <a:t> mas del 50% de los encharcamientos  e inundaciones en temporada de lluvias se deben a la basura de la calle?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45953A1-3335-477C-9CD0-3067E3580700}"/>
              </a:ext>
            </a:extLst>
          </p:cNvPr>
          <p:cNvSpPr txBox="1"/>
          <p:nvPr/>
        </p:nvSpPr>
        <p:spPr>
          <a:xfrm>
            <a:off x="6696940" y="4333075"/>
            <a:ext cx="4998481" cy="138499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2400" dirty="0"/>
              <a:t>Por favor </a:t>
            </a:r>
            <a:r>
              <a:rPr lang="es-MX" sz="3600" b="1" dirty="0">
                <a:solidFill>
                  <a:schemeClr val="tx1"/>
                </a:solidFill>
              </a:rPr>
              <a:t>NO</a:t>
            </a:r>
            <a:r>
              <a:rPr lang="es-MX" sz="2400" b="1" dirty="0">
                <a:solidFill>
                  <a:srgbClr val="E94C0D"/>
                </a:solidFill>
              </a:rPr>
              <a:t> </a:t>
            </a:r>
            <a:r>
              <a:rPr lang="es-MX" sz="2400" dirty="0"/>
              <a:t>tires basura en la calle, para evitar que se tapen coladeras y desagües.</a:t>
            </a:r>
          </a:p>
        </p:txBody>
      </p:sp>
      <p:pic>
        <p:nvPicPr>
          <p:cNvPr id="7" name="Picture 8" descr="Resultado de imagen para caricaturas de personas tirando basura en la calle">
            <a:extLst>
              <a:ext uri="{FF2B5EF4-FFF2-40B4-BE49-F238E27FC236}">
                <a16:creationId xmlns:a16="http://schemas.microsoft.com/office/drawing/2014/main" id="{948404D4-10D5-46BC-ACC4-41033B1087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38"/>
          <a:stretch/>
        </p:blipFill>
        <p:spPr bwMode="auto">
          <a:xfrm>
            <a:off x="9352150" y="2724407"/>
            <a:ext cx="2343271" cy="1415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Resultado de imagen para caricaturas de personas tirando basura en la calle">
            <a:extLst>
              <a:ext uri="{FF2B5EF4-FFF2-40B4-BE49-F238E27FC236}">
                <a16:creationId xmlns:a16="http://schemas.microsoft.com/office/drawing/2014/main" id="{78C5D555-E48D-4AFB-8E8E-EB30A23829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70"/>
          <a:stretch/>
        </p:blipFill>
        <p:spPr bwMode="auto">
          <a:xfrm>
            <a:off x="7160804" y="2561670"/>
            <a:ext cx="1383299" cy="1536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B45B96D3-17D4-4CA4-9590-FBAD9CA44661}"/>
              </a:ext>
            </a:extLst>
          </p:cNvPr>
          <p:cNvSpPr/>
          <p:nvPr/>
        </p:nvSpPr>
        <p:spPr>
          <a:xfrm>
            <a:off x="5353212" y="5975650"/>
            <a:ext cx="499848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Evita inundaciones</a:t>
            </a:r>
            <a:endParaRPr lang="es-E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33241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4404F8E-BD27-492D-8CF1-DABC3ED4B8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222" b="86889" l="16875" r="82625">
                        <a14:foregroundMark x1="27875" y1="31556" x2="34750" y2="40667"/>
                        <a14:foregroundMark x1="34750" y1="40667" x2="41875" y2="67333"/>
                        <a14:foregroundMark x1="39000" y1="28222" x2="46125" y2="18667"/>
                        <a14:foregroundMark x1="46125" y1="18667" x2="53500" y2="34444"/>
                        <a14:foregroundMark x1="53500" y1="34444" x2="50875" y2="49333"/>
                        <a14:foregroundMark x1="50875" y1="49333" x2="53750" y2="85333"/>
                        <a14:foregroundMark x1="53250" y1="32444" x2="53500" y2="71111"/>
                        <a14:foregroundMark x1="65375" y1="37333" x2="58250" y2="68222"/>
                        <a14:foregroundMark x1="58250" y1="68222" x2="51875" y2="80222"/>
                        <a14:foregroundMark x1="51875" y1="80222" x2="51500" y2="80444"/>
                        <a14:foregroundMark x1="77375" y1="50000" x2="45000" y2="74222"/>
                        <a14:foregroundMark x1="45000" y1="74222" x2="44375" y2="74444"/>
                        <a14:foregroundMark x1="30250" y1="23111" x2="26125" y2="37111"/>
                        <a14:foregroundMark x1="26125" y1="37111" x2="27250" y2="51333"/>
                        <a14:foregroundMark x1="27250" y1="51333" x2="33500" y2="61556"/>
                        <a14:foregroundMark x1="33500" y1="61556" x2="44375" y2="64667"/>
                        <a14:foregroundMark x1="16875" y1="49333" x2="23875" y2="76000"/>
                        <a14:foregroundMark x1="23875" y1="76000" x2="33000" y2="84444"/>
                        <a14:foregroundMark x1="44625" y1="23333" x2="49500" y2="73333"/>
                        <a14:foregroundMark x1="43000" y1="14444" x2="59750" y2="18222"/>
                        <a14:foregroundMark x1="77250" y1="41111" x2="77125" y2="57333"/>
                        <a14:foregroundMark x1="77125" y1="57333" x2="71625" y2="71333"/>
                        <a14:foregroundMark x1="71625" y1="71333" x2="62875" y2="81556"/>
                        <a14:foregroundMark x1="71875" y1="78444" x2="80250" y2="69333"/>
                        <a14:foregroundMark x1="80250" y1="69333" x2="82625" y2="55111"/>
                        <a14:foregroundMark x1="82625" y1="55111" x2="81000" y2="52222"/>
                        <a14:foregroundMark x1="24000" y1="24222" x2="24000" y2="28222"/>
                        <a14:foregroundMark x1="18500" y1="58222" x2="28875" y2="81778"/>
                        <a14:foregroundMark x1="28875" y1="81778" x2="34125" y2="84444"/>
                      </a14:backgroundRemoval>
                    </a14:imgEffect>
                  </a14:imgLayer>
                </a14:imgProps>
              </a:ext>
            </a:extLst>
          </a:blip>
          <a:srcRect l="14895" t="6046" r="14967" b="3838"/>
          <a:stretch/>
        </p:blipFill>
        <p:spPr>
          <a:xfrm>
            <a:off x="294718" y="3221034"/>
            <a:ext cx="4043300" cy="3095651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25B51B08-A009-488B-BF0F-FBEC8BD55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0944" y="604572"/>
            <a:ext cx="2537020" cy="2318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45953A1-3335-477C-9CD0-3067E3580700}"/>
              </a:ext>
            </a:extLst>
          </p:cNvPr>
          <p:cNvSpPr txBox="1"/>
          <p:nvPr/>
        </p:nvSpPr>
        <p:spPr>
          <a:xfrm>
            <a:off x="6840772" y="3107025"/>
            <a:ext cx="4998481" cy="138499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2400" dirty="0"/>
              <a:t>Por favor </a:t>
            </a:r>
            <a:r>
              <a:rPr lang="es-MX" sz="3600" b="1" dirty="0">
                <a:solidFill>
                  <a:schemeClr val="tx1"/>
                </a:solidFill>
              </a:rPr>
              <a:t>NO</a:t>
            </a:r>
            <a:r>
              <a:rPr lang="es-MX" sz="2400" b="1" dirty="0">
                <a:solidFill>
                  <a:srgbClr val="E94C0D"/>
                </a:solidFill>
              </a:rPr>
              <a:t> </a:t>
            </a:r>
            <a:r>
              <a:rPr lang="es-MX" sz="2400" dirty="0"/>
              <a:t>tires basura en la calle, para evitar que se tapen coladeras y desagües.</a:t>
            </a:r>
          </a:p>
        </p:txBody>
      </p:sp>
      <p:pic>
        <p:nvPicPr>
          <p:cNvPr id="7" name="Picture 8" descr="Resultado de imagen para caricaturas de personas tirando basura en la calle">
            <a:extLst>
              <a:ext uri="{FF2B5EF4-FFF2-40B4-BE49-F238E27FC236}">
                <a16:creationId xmlns:a16="http://schemas.microsoft.com/office/drawing/2014/main" id="{948404D4-10D5-46BC-ACC4-41033B1087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38"/>
          <a:stretch/>
        </p:blipFill>
        <p:spPr bwMode="auto">
          <a:xfrm>
            <a:off x="9309301" y="1634420"/>
            <a:ext cx="2343271" cy="1415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Resultado de imagen para caricaturas de personas tirando basura en la calle">
            <a:extLst>
              <a:ext uri="{FF2B5EF4-FFF2-40B4-BE49-F238E27FC236}">
                <a16:creationId xmlns:a16="http://schemas.microsoft.com/office/drawing/2014/main" id="{78C5D555-E48D-4AFB-8E8E-EB30A23829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70"/>
          <a:stretch/>
        </p:blipFill>
        <p:spPr bwMode="auto">
          <a:xfrm>
            <a:off x="7538995" y="1378447"/>
            <a:ext cx="1383299" cy="1536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Bocadillo nube: nube 8">
            <a:extLst>
              <a:ext uri="{FF2B5EF4-FFF2-40B4-BE49-F238E27FC236}">
                <a16:creationId xmlns:a16="http://schemas.microsoft.com/office/drawing/2014/main" id="{0660342B-5993-4680-837A-11363641C83F}"/>
              </a:ext>
            </a:extLst>
          </p:cNvPr>
          <p:cNvSpPr/>
          <p:nvPr/>
        </p:nvSpPr>
        <p:spPr>
          <a:xfrm>
            <a:off x="3544866" y="1014706"/>
            <a:ext cx="3461241" cy="2161019"/>
          </a:xfrm>
          <a:prstGeom prst="cloudCallout">
            <a:avLst>
              <a:gd name="adj1" fmla="val -47623"/>
              <a:gd name="adj2" fmla="val 82763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69DE6A-CB2D-424A-844B-519B08704E43}"/>
              </a:ext>
            </a:extLst>
          </p:cNvPr>
          <p:cNvSpPr txBox="1"/>
          <p:nvPr/>
        </p:nvSpPr>
        <p:spPr>
          <a:xfrm>
            <a:off x="3915178" y="1188236"/>
            <a:ext cx="2874078" cy="1581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40"/>
              </a:lnSpc>
            </a:pPr>
            <a:r>
              <a:rPr lang="es-MX" sz="2400" b="1" dirty="0"/>
              <a:t>En esta</a:t>
            </a:r>
          </a:p>
          <a:p>
            <a:pPr algn="ctr">
              <a:lnSpc>
                <a:spcPts val="3840"/>
              </a:lnSpc>
            </a:pPr>
            <a:r>
              <a:rPr lang="es-MX" sz="3200" b="1" dirty="0"/>
              <a:t>Temporada de </a:t>
            </a:r>
            <a:r>
              <a:rPr lang="es-MX" sz="4400" b="1" dirty="0">
                <a:solidFill>
                  <a:srgbClr val="E94C0D"/>
                </a:solidFill>
              </a:rPr>
              <a:t>LLUVIAS</a:t>
            </a:r>
            <a:r>
              <a:rPr lang="es-MX" sz="3200" b="1" dirty="0">
                <a:solidFill>
                  <a:srgbClr val="E94C0D"/>
                </a:solidFill>
              </a:rPr>
              <a:t>.</a:t>
            </a:r>
            <a:endParaRPr lang="es-MX" sz="4400" b="1" dirty="0">
              <a:solidFill>
                <a:srgbClr val="E94C0D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5735C78-804D-4540-BF55-C54ED06ADB2F}"/>
              </a:ext>
            </a:extLst>
          </p:cNvPr>
          <p:cNvSpPr/>
          <p:nvPr/>
        </p:nvSpPr>
        <p:spPr>
          <a:xfrm>
            <a:off x="7006107" y="153598"/>
            <a:ext cx="499848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Evita inundaciones</a:t>
            </a:r>
            <a:endParaRPr lang="es-E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A627D49D-A973-42D9-B9E5-6BCDE67073D4}"/>
              </a:ext>
            </a:extLst>
          </p:cNvPr>
          <p:cNvSpPr/>
          <p:nvPr/>
        </p:nvSpPr>
        <p:spPr>
          <a:xfrm>
            <a:off x="5352217" y="5551584"/>
            <a:ext cx="5846707" cy="646331"/>
          </a:xfrm>
          <a:prstGeom prst="rect">
            <a:avLst/>
          </a:prstGeom>
          <a:ln w="28575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13462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CUIDA TU MUNICIPIO</a:t>
            </a:r>
            <a:endParaRPr lang="es-ES" sz="3600" b="1" cap="none" spc="0" dirty="0">
              <a:ln w="13462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53249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97</Words>
  <Application>Microsoft Office PowerPoint</Application>
  <PresentationFormat>Panorámica</PresentationFormat>
  <Paragraphs>12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Arial Rounded MT Bold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LIC. ALEJANDRA VITAL</dc:creator>
  <cp:lastModifiedBy>LIC. ALEJANDRA VITAL</cp:lastModifiedBy>
  <cp:revision>6</cp:revision>
  <dcterms:created xsi:type="dcterms:W3CDTF">2019-07-02T21:17:58Z</dcterms:created>
  <dcterms:modified xsi:type="dcterms:W3CDTF">2019-07-02T22:12:16Z</dcterms:modified>
</cp:coreProperties>
</file>